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0" r:id="rId5"/>
    <p:sldId id="258" r:id="rId6"/>
    <p:sldId id="257" r:id="rId7"/>
    <p:sldId id="261" r:id="rId8"/>
    <p:sldId id="263" r:id="rId9"/>
    <p:sldId id="268" r:id="rId10"/>
    <p:sldId id="262" r:id="rId11"/>
    <p:sldId id="266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1785926"/>
            <a:ext cx="8622680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7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Космический быт</a:t>
            </a:r>
            <a:r>
              <a:rPr lang="ru-RU" sz="8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1953" y="4500570"/>
            <a:ext cx="5842047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Подготовила:</a:t>
            </a:r>
          </a:p>
          <a:p>
            <a:pPr algn="r"/>
            <a:r>
              <a:rPr lang="ru-RU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Ученица 2 класса «Б»</a:t>
            </a:r>
          </a:p>
          <a:p>
            <a:pPr algn="r"/>
            <a:r>
              <a:rPr lang="ru-RU" sz="4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Делиу</a:t>
            </a:r>
            <a:r>
              <a:rPr lang="ru-RU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Софья</a:t>
            </a:r>
          </a:p>
          <a:p>
            <a:pPr algn="ctr"/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43240" y="214290"/>
            <a:ext cx="23230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Спорт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5937d7b7c2f6d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285860"/>
            <a:ext cx="8044117" cy="5352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5937d7b6ee25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785794"/>
            <a:ext cx="8472968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28926" y="214290"/>
            <a:ext cx="253389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Отдых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2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35" y="1291142"/>
            <a:ext cx="3544747" cy="5352568"/>
          </a:xfrm>
          <a:prstGeom prst="rect">
            <a:avLst/>
          </a:prstGeom>
        </p:spPr>
      </p:pic>
      <p:pic>
        <p:nvPicPr>
          <p:cNvPr id="5" name="Рисунок 4" descr="ISS-sleeping-ro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285860"/>
            <a:ext cx="3565030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290" y="1785926"/>
            <a:ext cx="621837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внимание!</a:t>
            </a:r>
            <a:endParaRPr lang="ru-RU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3042" y="0"/>
            <a:ext cx="53944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Невесомость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6875_photo_w980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142984"/>
            <a:ext cx="8160742" cy="5419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71802" y="285728"/>
            <a:ext cx="3241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i="1" dirty="0" smtClean="0">
                <a:ln w="50800"/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Одежда</a:t>
            </a:r>
            <a:endParaRPr lang="ru-RU" sz="5400" b="1" i="1" cap="none" spc="0" dirty="0">
              <a:ln w="50800"/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71546"/>
            <a:ext cx="463043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Раньше: </a:t>
            </a:r>
          </a:p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всегда в скафандре :</a:t>
            </a:r>
          </a:p>
          <a:p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и в открытом космосе</a:t>
            </a:r>
          </a:p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 в ракете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7a1382d3bd4ead01f85c08cc583d88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1142984"/>
            <a:ext cx="3286116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5937d710a2bd4.jpeg"/>
          <p:cNvPicPr>
            <a:picLocks noChangeAspect="1"/>
          </p:cNvPicPr>
          <p:nvPr/>
        </p:nvPicPr>
        <p:blipFill>
          <a:blip r:embed="rId3"/>
          <a:srcRect l="27939" t="26595" r="18977"/>
          <a:stretch>
            <a:fillRect/>
          </a:stretch>
        </p:blipFill>
        <p:spPr>
          <a:xfrm>
            <a:off x="5072066" y="2857496"/>
            <a:ext cx="4071934" cy="40005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86050" y="285728"/>
            <a:ext cx="2444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Сейчас: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5937d710bcb81.jpeg"/>
          <p:cNvPicPr>
            <a:picLocks noChangeAspect="1"/>
          </p:cNvPicPr>
          <p:nvPr/>
        </p:nvPicPr>
        <p:blipFill>
          <a:blip r:embed="rId4"/>
          <a:srcRect l="15565" t="4612" r="24780" b="17121"/>
          <a:stretch>
            <a:fillRect/>
          </a:stretch>
        </p:blipFill>
        <p:spPr>
          <a:xfrm>
            <a:off x="285720" y="1142984"/>
            <a:ext cx="4643470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28992" y="0"/>
            <a:ext cx="17797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Еда</a:t>
            </a:r>
            <a:endParaRPr lang="ru-RU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cxVQtT0HC7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306511"/>
            <a:ext cx="7929618" cy="5265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937d8ee31ef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19035" cy="3393323"/>
          </a:xfrm>
          <a:prstGeom prst="rect">
            <a:avLst/>
          </a:prstGeom>
        </p:spPr>
      </p:pic>
      <p:pic>
        <p:nvPicPr>
          <p:cNvPr id="7" name="Рисунок 6" descr="eda-i-pitanie-kosmonavtov-v-kosmose-racion-i-razreshennye-produkty-3.jpg"/>
          <p:cNvPicPr>
            <a:picLocks noChangeAspect="1"/>
          </p:cNvPicPr>
          <p:nvPr/>
        </p:nvPicPr>
        <p:blipFill>
          <a:blip r:embed="rId4"/>
          <a:srcRect l="6322" t="3125"/>
          <a:stretch>
            <a:fillRect/>
          </a:stretch>
        </p:blipFill>
        <p:spPr>
          <a:xfrm>
            <a:off x="4786314" y="2428868"/>
            <a:ext cx="4357685" cy="442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936aa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14356"/>
            <a:ext cx="8620707" cy="5734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43174" y="214290"/>
            <a:ext cx="30530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Гигиена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training_center_41-fit-900x5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428736"/>
            <a:ext cx="8426350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3104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39</Words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olesy</dc:creator>
  <cp:lastModifiedBy>olesy</cp:lastModifiedBy>
  <cp:revision>34</cp:revision>
  <dcterms:created xsi:type="dcterms:W3CDTF">2019-12-22T10:40:14Z</dcterms:created>
  <dcterms:modified xsi:type="dcterms:W3CDTF">2019-12-22T14:38:03Z</dcterms:modified>
</cp:coreProperties>
</file>